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2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53D8B3-E4DB-2C75-CA49-86E05D1D2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D6B2F4E-C3A7-6159-4889-3E2882B69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A8306FA-7F7C-EC68-B24A-F51EBEEE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397D954-736D-DFD7-45FC-321E8604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08DCC65-1621-EC55-283A-91044DB3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3689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3A3EFB-2546-A54D-89F7-2163CB32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78EE867-F527-CFAA-C7C3-45241321A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6A27C23-BECF-BCCC-D9BE-64FE6722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63317-6E25-B870-0745-8E3F53AC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F36DBE9-5DF7-AD34-06F2-EDA0E7A3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3387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AF89530-F572-6A52-0B8F-4C688101D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20B9A6A-F10A-F002-CE57-0D97AE4F9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02CAAA-CD6E-A588-3696-F9D8ED7E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D5CA5D8-EB9F-E73F-BD4C-7495CE6F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E1B8AF7-A746-BA9E-F9B8-9FE301E8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9687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CB4A16-46B4-2024-2FA4-66F6A686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D846EE-DB73-35E5-B2B3-0107EB9A8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DF1972-ADF7-4F91-62CE-F7802B8A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FFB9C38-2140-FE91-D40F-72154A1E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4E06CB8-C1A0-CEB2-023F-0F85A49F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1573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B7827A-AD61-FEAF-3570-7540037F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E8272ED-1D6C-DD2E-3283-A0A82DBD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5AE806-45DB-D6C2-5E3F-D13FD240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E021429-863C-ABDC-05B1-D1D162A6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70E2608-A52A-D36B-44D9-343E8029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2759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74EA079-E681-EE1C-E427-7D37E5F9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CF64401-6E71-CFCF-9983-E2E6997C0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BBB1776-F272-9D91-4844-03085A36F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53A40E9-E9AD-F331-136C-BDFF2D48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40D072D-9A40-D31B-21D4-D6C3BEEB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9D42E76-4EE5-9C86-3C77-F57C88CB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064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94B9D0-8B0F-17B8-AC3C-8BA7214C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C44237A-C257-5953-7224-2F488A2B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E2E9CDB-D537-54BA-F5C8-1849F2EB7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9103980-5829-F226-8C1A-3E573C846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C05A847-075E-8A8B-D8C2-103961C6C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9A3A931-8566-CCF2-5629-16F8FB2D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C882BA7-2AD8-45B5-11E9-C7CACCC4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D040D58C-35BC-804B-0D3E-F235B4F0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6131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984843-BB1C-3420-6332-41B148C0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74DB085-46A6-6CFE-2059-6D928F7E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949F6A2-3B4C-8763-51A3-54F92420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77C386B-D771-8A32-C5FE-CBF449FD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4210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2645D7F-30E8-8F31-1746-C07EE468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C7D62F3-0239-06DA-2B57-140A871E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6CE042A-2978-CE8F-C22D-8AD8BD28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3554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EFBFE7-70DE-010D-B282-2DE484F5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E93934E-88B5-C578-5072-6A8ECBB3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8B14360-4700-C7D6-BC05-4E70A9B25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6BAFEA7-5D8B-51D7-BF91-4816A033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5C6B78F-50F1-B96D-AA02-FBFF96FC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A0AA9E9-B3DD-3325-0BA9-91E71F5F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4597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F8E20A1-EB51-7B01-74A0-A1470A12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13CFA79-AA3D-CBC7-269C-95B82DAD1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5B4D927-3117-6AD8-074B-AA1A104B1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321071A-1823-631F-D2B4-5C0D44111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8244962-41DD-AD66-7375-4260E91C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A06633F-2B7B-1B04-5002-04D983FA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0314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73A9D35-F955-5F6E-E963-5366935B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D5DDCE-929A-52AC-D72D-0A26CB865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4ACEB26-4A0E-C7E9-D303-7E37126B0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A6FC84-25A7-40C3-A939-EDC84C6C5D7B}" type="datetimeFigureOut">
              <a:rPr lang="en-IL" smtClean="0"/>
              <a:t>22/05/2025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E971C27-2C52-4E05-F960-41ABA4E13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B79FF85-27F3-BC0E-69A5-5C5F1B63A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4F5437-C2E2-477A-B0CA-1D04C3A690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1457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צילום מסך, עיצוב גרפי, גרפיק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AC7BD844-6694-8486-BD22-2DA2B50CF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56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6068B-876B-A16F-478B-851A4B788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תרשים, מפ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405DD81-E994-597B-9884-820F3037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83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31E47-724F-37C1-189C-4E14C0CB9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817277A3-8AF3-DBAD-4DB4-FF3041037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5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3290F-05E2-EAA9-57CE-4EDB503A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צילום מסך, מפה, עיצוב אורבני, עץ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4A4B386B-9B00-F5FE-B58A-8512227D4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3C0C7-0E7A-5C89-23BD-5235D19A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מפ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EABDB86F-B9F6-43D9-9857-E3F1ADA04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8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EEB27-3AA9-CCAE-9112-0151D2E93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DC4F0736-E795-EC1E-8ED4-39326D33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9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07BDB-44CF-C401-7700-DDC7D12F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מפ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302E4084-D509-17B6-5B7A-6ABE0C55E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6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26EE-F11D-2BDD-F7B9-604DEF0B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תרשים, מפ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1940690D-D2BE-DE3D-FF1B-13A6EC245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23ABA-7094-7611-1E9A-8DB42508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שמיים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F656904D-C710-2502-847C-055AD2D7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B84FB-72C7-67B7-DC2D-68D6A631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לוגו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939A25A1-6372-418D-85FC-EA467FC6D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335E-EA3D-281B-51F1-33497FA9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אד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5AD4A152-16EA-8CC0-7A37-0163E4141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087E-132F-2EF5-6CF9-4C094F6AF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09A95BF3-E404-070E-CC42-B08CD04F8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1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02C35-77A7-A7EF-95EB-C5AC733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מפה, תרשי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B91060F6-02B5-F4AF-0C68-03097C00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2F65-DEF5-381C-51B3-6A1B335A0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כרטיס ביקור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C4BDB9F6-1DB8-F059-3D25-D5D59DDD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97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BEB8E-D16D-46C0-B955-1E09795DF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עיצוב גרפי, גרפיק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1B196539-3851-164A-E29B-5FB179BC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8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DFEBA-6290-E7D3-B12F-A4403697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גופן, גרפיק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E0CE60E5-0AEA-4F1F-4027-339AB4B3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910C7-852F-095E-4FD8-6EF3A1AF8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מעטפה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888E05DE-F927-5452-DD63-07385AA9C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8FD3F-F539-01F9-3B02-D9898D9E3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E365B732-8FA0-5A19-3E4E-D2AE5F55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0103A-F976-D789-96E5-7AB3CBB4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מי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EA63BD3F-2CF5-DCB9-6B9B-BC4D85769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F8F9D-F610-3744-EB8C-B0A5B995C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7420A1EC-B23B-18DA-3BA5-5A8219B6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6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1E56-BD70-AD98-F4BB-317ADCF3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מי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F7BDDFCE-7612-ED38-1FDD-70978C02D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626BF-52E8-4950-8BDC-4C4967F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F77E5152-A431-51B0-E510-613A71722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6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6A629-818C-98C8-17BE-4D1CCB9ED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מפה, נייח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0843CE4C-09AE-3E2A-9BA1-8B44F79D9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07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מסך רחב</PresentationFormat>
  <Paragraphs>0</Paragraphs>
  <Slides>23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יהלי בסון</dc:creator>
  <cp:lastModifiedBy>יהלי בסון</cp:lastModifiedBy>
  <cp:revision>4</cp:revision>
  <dcterms:created xsi:type="dcterms:W3CDTF">2025-05-22T06:51:24Z</dcterms:created>
  <dcterms:modified xsi:type="dcterms:W3CDTF">2025-05-22T08:22:14Z</dcterms:modified>
</cp:coreProperties>
</file>